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9144000" cy="5143500" type="screen16x9"/>
  <p:notesSz cx="6858000" cy="9144000"/>
  <p:embeddedFontLst>
    <p:embeddedFont>
      <p:font typeface="Inconsolata" panose="020B0604020202020204" charset="0"/>
      <p:regular r:id="rId23"/>
      <p:bold r:id="rId24"/>
    </p:embeddedFont>
    <p:embeddedFont>
      <p:font typeface="Pangolin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58" d="100"/>
          <a:sy n="158" d="100"/>
        </p:scale>
        <p:origin x="186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2745450" y="1197750"/>
            <a:ext cx="3434100" cy="27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polaroid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postit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ig postit">
  <p:cSld name="BLANK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_1">
    <p:bg>
      <p:bgPr>
        <a:noFill/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hape 51" descr="notepad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2703525" y="1735750"/>
            <a:ext cx="3486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2703525" y="2763852"/>
            <a:ext cx="3486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consolata"/>
              <a:buNone/>
              <a:defRPr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962850" y="876850"/>
            <a:ext cx="4955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✗"/>
              <a:defRPr sz="3000" i="1"/>
            </a:lvl1pPr>
            <a:lvl2pPr marL="914400" lvl="1" indent="-4191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✗"/>
              <a:defRPr sz="3000" i="1"/>
            </a:lvl2pPr>
            <a:lvl3pPr marL="1371600" lvl="2" indent="-4191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✗"/>
              <a:defRPr sz="3000" i="1"/>
            </a:lvl3pPr>
            <a:lvl4pPr marL="1828800" lvl="3" indent="-4191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✗"/>
              <a:defRPr sz="3000" i="1"/>
            </a:lvl4pPr>
            <a:lvl5pPr marL="2286000" lvl="4" indent="-4191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✗"/>
              <a:defRPr sz="3000" i="1"/>
            </a:lvl5pPr>
            <a:lvl6pPr marL="2743200" lvl="5" indent="-4191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✗"/>
              <a:defRPr sz="3000" i="1"/>
            </a:lvl6pPr>
            <a:lvl7pPr marL="3200400" lvl="6" indent="-4191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✗"/>
              <a:defRPr sz="3000" i="1"/>
            </a:lvl7pPr>
            <a:lvl8pPr marL="3657600" lvl="7" indent="-4191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✗"/>
              <a:defRPr sz="3000" i="1"/>
            </a:lvl8pPr>
            <a:lvl9pPr marL="4114800" lvl="8" indent="-4191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✗"/>
              <a:defRPr sz="3000" i="1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866375" y="358385"/>
            <a:ext cx="5626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866375" y="1304543"/>
            <a:ext cx="5626200" cy="3063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866375" y="642310"/>
            <a:ext cx="3966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866375" y="1609350"/>
            <a:ext cx="3966600" cy="283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866375" y="358385"/>
            <a:ext cx="5626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866375" y="1310800"/>
            <a:ext cx="2730900" cy="304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3761704" y="1310800"/>
            <a:ext cx="2730900" cy="304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866375" y="358375"/>
            <a:ext cx="75678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866375" y="1331673"/>
            <a:ext cx="2439300" cy="315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1pPr>
            <a:lvl2pPr marL="914400" lvl="1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2pPr>
            <a:lvl3pPr marL="1371600" lvl="2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3pPr>
            <a:lvl4pPr marL="1828800" lvl="3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4pPr>
            <a:lvl5pPr marL="2286000" lvl="4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5pPr>
            <a:lvl6pPr marL="2743200" lvl="5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6pPr>
            <a:lvl7pPr marL="3200400" lvl="6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7pPr>
            <a:lvl8pPr marL="3657600" lvl="7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8pPr>
            <a:lvl9pPr marL="4114800" lvl="8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3430687" y="1331673"/>
            <a:ext cx="2439300" cy="315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1pPr>
            <a:lvl2pPr marL="914400" lvl="1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2pPr>
            <a:lvl3pPr marL="1371600" lvl="2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3pPr>
            <a:lvl4pPr marL="1828800" lvl="3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4pPr>
            <a:lvl5pPr marL="2286000" lvl="4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5pPr>
            <a:lvl6pPr marL="2743200" lvl="5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6pPr>
            <a:lvl7pPr marL="3200400" lvl="6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7pPr>
            <a:lvl8pPr marL="3657600" lvl="7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8pPr>
            <a:lvl9pPr marL="4114800" lvl="8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3"/>
          </p:nvPr>
        </p:nvSpPr>
        <p:spPr>
          <a:xfrm>
            <a:off x="5994999" y="1331673"/>
            <a:ext cx="2439300" cy="315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1pPr>
            <a:lvl2pPr marL="914400" lvl="1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2pPr>
            <a:lvl3pPr marL="1371600" lvl="2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3pPr>
            <a:lvl4pPr marL="1828800" lvl="3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4pPr>
            <a:lvl5pPr marL="2286000" lvl="4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5pPr>
            <a:lvl6pPr marL="2743200" lvl="5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6pPr>
            <a:lvl7pPr marL="3200400" lvl="6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7pPr>
            <a:lvl8pPr marL="3657600" lvl="7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8pPr>
            <a:lvl9pPr marL="4114800" lvl="8" indent="-330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866375" y="358385"/>
            <a:ext cx="5626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924850" y="3872900"/>
            <a:ext cx="75990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66375" y="358385"/>
            <a:ext cx="56262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Inconsolata"/>
              <a:buNone/>
              <a:defRPr sz="28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66375" y="1304543"/>
            <a:ext cx="5626200" cy="30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Pangolin"/>
              <a:buChar char="✗"/>
              <a:defRPr sz="18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1pPr>
            <a:lvl2pPr marL="914400" lvl="1" indent="-3175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Pangolin"/>
              <a:buChar char="✗"/>
              <a:defRPr sz="18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2pPr>
            <a:lvl3pPr marL="1371600" lvl="2" indent="-3175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Pangolin"/>
              <a:buChar char="✗"/>
              <a:defRPr sz="18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3pPr>
            <a:lvl4pPr marL="1828800" lvl="3" indent="-3175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Pangolin"/>
              <a:buChar char="✗"/>
              <a:defRPr sz="18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4pPr>
            <a:lvl5pPr marL="2286000" lvl="4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Pangolin"/>
              <a:buChar char="✗"/>
              <a:defRPr sz="18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5pPr>
            <a:lvl6pPr marL="2743200" lvl="5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Pangolin"/>
              <a:buChar char="✗"/>
              <a:defRPr sz="18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6pPr>
            <a:lvl7pPr marL="3200400" lvl="6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Pangolin"/>
              <a:buChar char="✗"/>
              <a:defRPr sz="18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7pPr>
            <a:lvl8pPr marL="3657600" lvl="7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Pangolin"/>
              <a:buChar char="✗"/>
              <a:defRPr sz="18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8pPr>
            <a:lvl9pPr marL="4114800" lvl="8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Pangolin"/>
              <a:buChar char="✗"/>
              <a:defRPr sz="18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jpg"/><Relationship Id="rId10" Type="http://schemas.openxmlformats.org/officeDocument/2006/relationships/image" Target="../media/image16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2075" y="2324975"/>
            <a:ext cx="3386951" cy="49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 idx="4294967295"/>
          </p:nvPr>
        </p:nvSpPr>
        <p:spPr>
          <a:xfrm>
            <a:off x="1758900" y="1554468"/>
            <a:ext cx="5626200" cy="144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/>
              <a:t>DOORS!</a:t>
            </a:r>
            <a:endParaRPr sz="7200" b="1"/>
          </a:p>
        </p:txBody>
      </p:sp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F3B0BF-3AFA-4B87-BD9F-56C864F35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805" y="451281"/>
            <a:ext cx="6126952" cy="4078253"/>
          </a:xfrm>
          <a:prstGeom prst="rect">
            <a:avLst/>
          </a:prstGeom>
        </p:spPr>
      </p:pic>
      <p:sp>
        <p:nvSpPr>
          <p:cNvPr id="137" name="Shape 137"/>
          <p:cNvSpPr/>
          <p:nvPr/>
        </p:nvSpPr>
        <p:spPr>
          <a:xfrm rot="2876677">
            <a:off x="4781038" y="364479"/>
            <a:ext cx="243637" cy="596873"/>
          </a:xfrm>
          <a:prstGeom prst="downArrow">
            <a:avLst>
              <a:gd name="adj1" fmla="val 50000"/>
              <a:gd name="adj2" fmla="val 65003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900" y="604438"/>
            <a:ext cx="5570199" cy="393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775" y="528575"/>
            <a:ext cx="5448448" cy="408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950" y="1253711"/>
            <a:ext cx="1977074" cy="2636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 rotWithShape="1">
          <a:blip r:embed="rId4">
            <a:alphaModFix/>
          </a:blip>
          <a:srcRect l="20212" t="15008" r="28811" b="24057"/>
          <a:stretch/>
        </p:blipFill>
        <p:spPr>
          <a:xfrm>
            <a:off x="2867625" y="1599627"/>
            <a:ext cx="2168550" cy="194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911F82-C2B0-48A3-8260-D46E81B81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5451" y="1663057"/>
            <a:ext cx="3466827" cy="1817385"/>
          </a:xfrm>
          <a:prstGeom prst="rect">
            <a:avLst/>
          </a:prstGeom>
        </p:spPr>
      </p:pic>
      <p:sp>
        <p:nvSpPr>
          <p:cNvPr id="158" name="Shape 158"/>
          <p:cNvSpPr/>
          <p:nvPr/>
        </p:nvSpPr>
        <p:spPr>
          <a:xfrm>
            <a:off x="7709589" y="1367378"/>
            <a:ext cx="243600" cy="597000"/>
          </a:xfrm>
          <a:prstGeom prst="downArrow">
            <a:avLst>
              <a:gd name="adj1" fmla="val 50000"/>
              <a:gd name="adj2" fmla="val 65003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0438" y="770575"/>
            <a:ext cx="4803124" cy="360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7800" y="549888"/>
            <a:ext cx="5168400" cy="404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713" y="606575"/>
            <a:ext cx="6288576" cy="393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866375" y="358375"/>
            <a:ext cx="75678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Thoughts</a:t>
            </a:r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866375" y="1331675"/>
            <a:ext cx="7754100" cy="31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AutoNum type="arabicParenR"/>
            </a:pPr>
            <a:r>
              <a:rPr lang="en" sz="3000"/>
              <a:t>Failure will happen (and often). Embrace it!</a:t>
            </a:r>
            <a:endParaRPr sz="3000"/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AutoNum type="arabicParenR"/>
            </a:pPr>
            <a:r>
              <a:rPr lang="en" sz="3000"/>
              <a:t>Get a great support system</a:t>
            </a:r>
            <a:endParaRPr sz="3000"/>
          </a:p>
          <a:p>
            <a:pPr marL="457200" lvl="0" indent="-419100">
              <a:spcBef>
                <a:spcPts val="0"/>
              </a:spcBef>
              <a:spcAft>
                <a:spcPts val="0"/>
              </a:spcAft>
              <a:buSzPts val="3000"/>
              <a:buAutoNum type="arabicParenR"/>
            </a:pPr>
            <a:r>
              <a:rPr lang="en" sz="3000"/>
              <a:t>Try out those open doors, even if you think you can’t</a:t>
            </a:r>
            <a:endParaRPr sz="3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866375" y="358385"/>
            <a:ext cx="5626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866375" y="1304543"/>
            <a:ext cx="5626200" cy="30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 thanks to…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✗"/>
            </a:pPr>
            <a:r>
              <a:rPr lang="en"/>
              <a:t>Presentation template by </a:t>
            </a:r>
            <a:r>
              <a:rPr lang="en" u="sng">
                <a:hlinkClick r:id="rId3"/>
              </a:rPr>
              <a:t>SlidesCarnival</a:t>
            </a:r>
            <a:endParaRPr/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✗"/>
            </a:pPr>
            <a:r>
              <a:rPr lang="en"/>
              <a:t>Door photos by Glynnis Ritchie </a:t>
            </a:r>
            <a:br>
              <a:rPr lang="en"/>
            </a:br>
            <a:r>
              <a:rPr lang="en"/>
              <a:t>(instagram.com/glynnisritchie)</a:t>
            </a:r>
            <a:endParaRPr/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✗"/>
            </a:pPr>
            <a:r>
              <a:rPr lang="en"/>
              <a:t>My friend Tracey (twitter.com/bergfulton)</a:t>
            </a:r>
            <a:endParaRPr/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✗"/>
            </a:pPr>
            <a:r>
              <a:rPr lang="en"/>
              <a:t>Michellege Glauser (twitter.com/michelleglauser)</a:t>
            </a:r>
            <a:endParaRPr/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191" name="Shape 191"/>
          <p:cNvPicPr preferRelativeResize="0"/>
          <p:nvPr/>
        </p:nvPicPr>
        <p:blipFill rotWithShape="1">
          <a:blip r:embed="rId4">
            <a:alphaModFix/>
          </a:blip>
          <a:srcRect t="10000" b="10000"/>
          <a:stretch/>
        </p:blipFill>
        <p:spPr>
          <a:xfrm rot="123228">
            <a:off x="6804238" y="514461"/>
            <a:ext cx="1607232" cy="1607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 idx="4294967295"/>
          </p:nvPr>
        </p:nvSpPr>
        <p:spPr>
          <a:xfrm>
            <a:off x="1758900" y="1554468"/>
            <a:ext cx="5626200" cy="144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/>
              <a:t>DOORS!</a:t>
            </a:r>
            <a:endParaRPr sz="7200" b="1"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97" name="Shape 197"/>
          <p:cNvSpPr txBox="1">
            <a:spLocks noGrp="1"/>
          </p:cNvSpPr>
          <p:nvPr>
            <p:ph type="title" idx="4294967295"/>
          </p:nvPr>
        </p:nvSpPr>
        <p:spPr>
          <a:xfrm>
            <a:off x="866375" y="1023310"/>
            <a:ext cx="3966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198" name="Shape 198"/>
          <p:cNvSpPr txBox="1">
            <a:spLocks noGrp="1"/>
          </p:cNvSpPr>
          <p:nvPr>
            <p:ph type="body" idx="4294967295"/>
          </p:nvPr>
        </p:nvSpPr>
        <p:spPr>
          <a:xfrm>
            <a:off x="866375" y="1955748"/>
            <a:ext cx="3966600" cy="21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Any questions?</a:t>
            </a:r>
            <a:endParaRPr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find me at:</a:t>
            </a:r>
            <a:endParaRPr/>
          </a:p>
          <a:p>
            <a:pPr marL="457200" lvl="0" indent="-317500" rtl="0">
              <a:spcBef>
                <a:spcPts val="1000"/>
              </a:spcBef>
              <a:spcAft>
                <a:spcPts val="0"/>
              </a:spcAft>
              <a:buSzPts val="1400"/>
              <a:buChar char="✗"/>
            </a:pPr>
            <a:r>
              <a:rPr lang="en"/>
              <a:t>@geekygirlsarah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✗"/>
            </a:pPr>
            <a:r>
              <a:rPr lang="en"/>
              <a:t>hello@sarahwithee.com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✗"/>
            </a:pPr>
            <a:r>
              <a:rPr lang="en"/>
              <a:t>Mingling at this event!</a:t>
            </a: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5875463" y="1578259"/>
            <a:ext cx="1934246" cy="1786513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774" y="719926"/>
            <a:ext cx="2449826" cy="3062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7087" y="733848"/>
            <a:ext cx="2449826" cy="3062242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991375" y="4156775"/>
            <a:ext cx="75990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Photos from instagram.com/glynnisritchie and of @bergfulton</a:t>
            </a:r>
            <a:endParaRPr/>
          </a:p>
        </p:txBody>
      </p:sp>
      <p:pic>
        <p:nvPicPr>
          <p:cNvPr id="72" name="Shape 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349" y="638167"/>
            <a:ext cx="2449826" cy="3062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4525" y="724563"/>
            <a:ext cx="2313325" cy="288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47081" y="719925"/>
            <a:ext cx="2449826" cy="3060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94525" y="638175"/>
            <a:ext cx="2449826" cy="3062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4350" y="639314"/>
            <a:ext cx="2449826" cy="3060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29013" y="652050"/>
            <a:ext cx="2580660" cy="322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 rotWithShape="1">
          <a:blip r:embed="rId11">
            <a:alphaModFix/>
          </a:blip>
          <a:srcRect t="9813" b="11620"/>
          <a:stretch/>
        </p:blipFill>
        <p:spPr>
          <a:xfrm>
            <a:off x="6194525" y="552275"/>
            <a:ext cx="2449850" cy="3421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924850" y="3872900"/>
            <a:ext cx="75990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Commodore 64</a:t>
            </a:r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700" y="548975"/>
            <a:ext cx="5379299" cy="33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702B3C-1D38-4CB6-9C53-E3CE94574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82" y="581050"/>
            <a:ext cx="5304035" cy="3981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250" y="564187"/>
            <a:ext cx="5353498" cy="4015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24850" y="3872900"/>
            <a:ext cx="75990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1575" y="634338"/>
            <a:ext cx="5885545" cy="38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924850" y="3872900"/>
            <a:ext cx="75990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700" y="568763"/>
            <a:ext cx="5341301" cy="400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924850" y="3872900"/>
            <a:ext cx="75990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0725" y="609988"/>
            <a:ext cx="5162541" cy="392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Jaqu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102</Words>
  <Application>Microsoft Office PowerPoint</Application>
  <PresentationFormat>On-screen Show (16:9)</PresentationFormat>
  <Paragraphs>40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Inconsolata</vt:lpstr>
      <vt:lpstr>Pangolin</vt:lpstr>
      <vt:lpstr>Arial</vt:lpstr>
      <vt:lpstr>Jaques template</vt:lpstr>
      <vt:lpstr>PowerPoint Presentation</vt:lpstr>
      <vt:lpstr>DOORS!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DOORS!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 Thoughts</vt:lpstr>
      <vt:lpstr>Credits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W</dc:creator>
  <cp:lastModifiedBy>Sarah W</cp:lastModifiedBy>
  <cp:revision>4</cp:revision>
  <cp:lastPrinted>2018-07-14T06:20:19Z</cp:lastPrinted>
  <dcterms:modified xsi:type="dcterms:W3CDTF">2018-07-14T06:21:32Z</dcterms:modified>
</cp:coreProperties>
</file>